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8" r:id="rId4"/>
    <p:sldId id="269" r:id="rId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14480" y="280080"/>
            <a:ext cx="6273720" cy="1414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" name="Google Shape;11;p2" title="2148139308.jpg"/>
          <p:cNvSpPr/>
          <p:nvPr/>
        </p:nvSpPr>
        <p:spPr>
          <a:xfrm>
            <a:off x="0" y="1895040"/>
            <a:ext cx="9143640" cy="3247920"/>
          </a:xfrm>
          <a:prstGeom prst="roundRect">
            <a:avLst>
              <a:gd name="adj" fmla="val 347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cxnSp>
        <p:nvCxnSpPr>
          <p:cNvPr id="2" name="Google Shape;12;p2"/>
          <p:cNvCxnSpPr/>
          <p:nvPr/>
        </p:nvCxnSpPr>
        <p:spPr>
          <a:xfrm>
            <a:off x="228240" y="1650600"/>
            <a:ext cx="8687160" cy="360"/>
          </a:xfrm>
          <a:prstGeom prst="straightConnector1">
            <a:avLst/>
          </a:prstGeom>
          <a:ln w="9525">
            <a:solidFill>
              <a:srgbClr val="00EEEE"/>
            </a:solidFill>
            <a:round/>
          </a:ln>
        </p:spPr>
      </p:cxn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74;p19" title="blurred-night-lights.jpg"/>
          <p:cNvSpPr/>
          <p:nvPr/>
        </p:nvSpPr>
        <p:spPr>
          <a:xfrm rot="10800000">
            <a:off x="3837600" y="0"/>
            <a:ext cx="5306400" cy="2604600"/>
          </a:xfrm>
          <a:prstGeom prst="roundRect">
            <a:avLst>
              <a:gd name="adj" fmla="val 6179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301920" cy="124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9" name="PlaceHolder 2"/>
          <p:cNvSpPr>
            <a:spLocks noGrp="1"/>
          </p:cNvSpPr>
          <p:nvPr>
            <p:ph type="title"/>
          </p:nvPr>
        </p:nvSpPr>
        <p:spPr>
          <a:xfrm>
            <a:off x="228600" y="1829160"/>
            <a:ext cx="865080" cy="65664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lt1"/>
                </a:solidFill>
                <a:effectLst/>
                <a:uFillTx/>
                <a:latin typeface="Special Gothic Expanded One"/>
                <a:ea typeface="Special Gothic Expanded One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title"/>
          </p:nvPr>
        </p:nvSpPr>
        <p:spPr>
          <a:xfrm>
            <a:off x="228600" y="3387960"/>
            <a:ext cx="865080" cy="65664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lt1"/>
                </a:solidFill>
                <a:effectLst/>
                <a:uFillTx/>
                <a:latin typeface="Special Gothic Expanded One"/>
                <a:ea typeface="Special Gothic Expanded One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title"/>
          </p:nvPr>
        </p:nvSpPr>
        <p:spPr>
          <a:xfrm>
            <a:off x="228600" y="2608560"/>
            <a:ext cx="865080" cy="65664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lt1"/>
                </a:solidFill>
                <a:effectLst/>
                <a:uFillTx/>
                <a:latin typeface="Special Gothic Expanded One"/>
                <a:ea typeface="Special Gothic Expanded One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2" name="PlaceHolder 5"/>
          <p:cNvSpPr>
            <a:spLocks noGrp="1"/>
          </p:cNvSpPr>
          <p:nvPr>
            <p:ph type="title"/>
          </p:nvPr>
        </p:nvSpPr>
        <p:spPr>
          <a:xfrm>
            <a:off x="228600" y="4167360"/>
            <a:ext cx="865080" cy="65664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0" u="none" strike="noStrike">
                <a:solidFill>
                  <a:schemeClr val="lt1"/>
                </a:solidFill>
                <a:effectLst/>
                <a:uFillTx/>
                <a:latin typeface="Special Gothic Expanded One"/>
                <a:ea typeface="Special Gothic Expanded One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23" name="Google Shape;88;p19"/>
          <p:cNvCxnSpPr/>
          <p:nvPr/>
        </p:nvCxnSpPr>
        <p:spPr>
          <a:xfrm>
            <a:off x="228240" y="1650600"/>
            <a:ext cx="8687160" cy="360"/>
          </a:xfrm>
          <a:prstGeom prst="straightConnector1">
            <a:avLst/>
          </a:prstGeom>
          <a:ln w="9525">
            <a:solidFill>
              <a:srgbClr val="00EEEE"/>
            </a:solidFill>
            <a:round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279320" y="3823920"/>
            <a:ext cx="4635720" cy="1090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5" name="Google Shape;103;p20" title="blurred-night-lights (1).jpg"/>
          <p:cNvSpPr/>
          <p:nvPr/>
        </p:nvSpPr>
        <p:spPr>
          <a:xfrm>
            <a:off x="0" y="3746880"/>
            <a:ext cx="4278960" cy="1396080"/>
          </a:xfrm>
          <a:prstGeom prst="roundRect">
            <a:avLst>
              <a:gd name="adj" fmla="val 6179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28600" y="1612800"/>
            <a:ext cx="4088880" cy="2572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651680" cy="847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Special Gothic Expanded One"/>
                <a:ea typeface="Special Gothic Expanded One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8" name="Google Shape;17;p3" title="blurred-night-lights (2).jpg"/>
          <p:cNvSpPr/>
          <p:nvPr/>
        </p:nvSpPr>
        <p:spPr>
          <a:xfrm>
            <a:off x="4746960" y="1378800"/>
            <a:ext cx="4396680" cy="3764520"/>
          </a:xfrm>
          <a:prstGeom prst="roundRect">
            <a:avLst>
              <a:gd name="adj" fmla="val 2465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cxnSp>
        <p:nvCxnSpPr>
          <p:cNvPr id="29" name="Google Shape;18;p3"/>
          <p:cNvCxnSpPr/>
          <p:nvPr/>
        </p:nvCxnSpPr>
        <p:spPr>
          <a:xfrm>
            <a:off x="228240" y="1153800"/>
            <a:ext cx="8687160" cy="360"/>
          </a:xfrm>
          <a:prstGeom prst="straightConnector1">
            <a:avLst/>
          </a:prstGeom>
          <a:ln w="9525">
            <a:solidFill>
              <a:srgbClr val="00EEEE"/>
            </a:solidFill>
            <a:round/>
          </a:ln>
        </p:spPr>
      </p:cxn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05;p21" title="blurred-night-lights (8).jpg"/>
          <p:cNvSpPr/>
          <p:nvPr/>
        </p:nvSpPr>
        <p:spPr>
          <a:xfrm>
            <a:off x="0" y="2319120"/>
            <a:ext cx="9143640" cy="2824200"/>
          </a:xfrm>
          <a:prstGeom prst="roundRect">
            <a:avLst>
              <a:gd name="adj" fmla="val 9930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28600" y="15228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5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3" name="Google Shape;108;p21"/>
          <p:cNvSpPr/>
          <p:nvPr/>
        </p:nvSpPr>
        <p:spPr>
          <a:xfrm>
            <a:off x="4880520" y="228600"/>
            <a:ext cx="4125960" cy="982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" sz="1200" b="1" u="none" strike="noStrike">
                <a:solidFill>
                  <a:schemeClr val="dk1"/>
                </a:solidFill>
                <a:effectLst/>
                <a:uFillTx/>
                <a:latin typeface="Sora"/>
                <a:ea typeface="Sora"/>
              </a:rPr>
              <a:t>CREDITS: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Sora"/>
                <a:ea typeface="Sora"/>
              </a:rPr>
              <a:t> This presentation template was created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Sora"/>
                <a:ea typeface="Sora"/>
                <a:hlinkClick r:id="rId3"/>
              </a:rPr>
              <a:t>Slidesgo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Sora"/>
                <a:ea typeface="Sora"/>
              </a:rPr>
              <a:t>, and includes icons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Sora"/>
                <a:ea typeface="Sora"/>
                <a:hlinkClick r:id="rId4"/>
              </a:rPr>
              <a:t>Flaticon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Sora"/>
                <a:ea typeface="Sora"/>
              </a:rPr>
              <a:t>, and infographics &amp; images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Sora"/>
                <a:ea typeface="Sora"/>
                <a:hlinkClick r:id="rId5"/>
              </a:rPr>
              <a:t>Freepik</a:t>
            </a:r>
            <a:r>
              <a:rPr lang="en" sz="1200" b="0" u="sng" strike="noStrike">
                <a:solidFill>
                  <a:schemeClr val="dk1"/>
                </a:solidFill>
                <a:effectLst/>
                <a:uFillTx/>
                <a:latin typeface="Sora"/>
                <a:ea typeface="Sora"/>
              </a:rPr>
              <a:t> 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34" name="Google Shape;109;p21"/>
          <p:cNvCxnSpPr/>
          <p:nvPr/>
        </p:nvCxnSpPr>
        <p:spPr>
          <a:xfrm>
            <a:off x="228240" y="2647800"/>
            <a:ext cx="8687160" cy="360"/>
          </a:xfrm>
          <a:prstGeom prst="straightConnector1">
            <a:avLst/>
          </a:prstGeom>
          <a:ln w="9525">
            <a:solidFill>
              <a:srgbClr val="00EEEE"/>
            </a:solidFill>
            <a:round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112;p23"/>
          <p:cNvCxnSpPr/>
          <p:nvPr/>
        </p:nvCxnSpPr>
        <p:spPr>
          <a:xfrm>
            <a:off x="228240" y="952200"/>
            <a:ext cx="8687160" cy="360"/>
          </a:xfrm>
          <a:prstGeom prst="straightConnector1">
            <a:avLst/>
          </a:prstGeom>
          <a:ln w="9525">
            <a:solidFill>
              <a:srgbClr val="00EEEE"/>
            </a:solidFill>
            <a:round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28600" y="634320"/>
            <a:ext cx="6066000" cy="1512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39" name="Google Shape;28;p5"/>
          <p:cNvCxnSpPr/>
          <p:nvPr/>
        </p:nvCxnSpPr>
        <p:spPr>
          <a:xfrm>
            <a:off x="228240" y="2281680"/>
            <a:ext cx="8687160" cy="360"/>
          </a:xfrm>
          <a:prstGeom prst="straightConnector1">
            <a:avLst/>
          </a:prstGeom>
          <a:ln w="9525">
            <a:solidFill>
              <a:srgbClr val="00EEEE"/>
            </a:solidFill>
            <a:round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28600" y="231480"/>
            <a:ext cx="81950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446280" y="3178080"/>
            <a:ext cx="5468760" cy="1495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 rot="10800000">
            <a:off x="0" y="360"/>
            <a:ext cx="3253320" cy="44960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77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809880" y="228600"/>
            <a:ext cx="5105160" cy="108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Special Gothic Expanded One"/>
                <a:ea typeface="Special Gothic Expanded One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" name="Google Shape;47;p11" title="blurred-night-lights (7).jpg"/>
          <p:cNvSpPr/>
          <p:nvPr/>
        </p:nvSpPr>
        <p:spPr>
          <a:xfrm>
            <a:off x="0" y="2319120"/>
            <a:ext cx="9143640" cy="2824200"/>
          </a:xfrm>
          <a:prstGeom prst="roundRect">
            <a:avLst>
              <a:gd name="adj" fmla="val 9930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cxnSp>
        <p:nvCxnSpPr>
          <p:cNvPr id="6" name="Google Shape;48;p11"/>
          <p:cNvCxnSpPr/>
          <p:nvPr/>
        </p:nvCxnSpPr>
        <p:spPr>
          <a:xfrm>
            <a:off x="228240" y="2111760"/>
            <a:ext cx="8687160" cy="360"/>
          </a:xfrm>
          <a:prstGeom prst="straightConnector1">
            <a:avLst/>
          </a:prstGeom>
          <a:ln w="9525">
            <a:solidFill>
              <a:srgbClr val="00EEEE"/>
            </a:solidFill>
            <a:round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13160" y="974880"/>
            <a:ext cx="7717320" cy="3193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4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body"/>
          </p:nvPr>
        </p:nvSpPr>
        <p:spPr>
          <a:xfrm>
            <a:off x="0" y="-13680"/>
            <a:ext cx="9143640" cy="5157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1400" y="22860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377760" y="4182840"/>
            <a:ext cx="2537640" cy="731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28600" y="1724040"/>
            <a:ext cx="3460320" cy="1964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28600" y="634320"/>
            <a:ext cx="6066000" cy="1512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11" name="Google Shape;59;p16"/>
          <p:cNvCxnSpPr/>
          <p:nvPr/>
        </p:nvCxnSpPr>
        <p:spPr>
          <a:xfrm>
            <a:off x="228240" y="2281680"/>
            <a:ext cx="8687160" cy="360"/>
          </a:xfrm>
          <a:prstGeom prst="straightConnector1">
            <a:avLst/>
          </a:prstGeom>
          <a:ln w="9525">
            <a:solidFill>
              <a:srgbClr val="00EEEE"/>
            </a:solidFill>
            <a:round/>
          </a:ln>
        </p:spPr>
      </p:cxn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446280" y="3178080"/>
            <a:ext cx="5468760" cy="1495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360" y="0"/>
            <a:ext cx="3253320" cy="44960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775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cxnSp>
        <p:nvCxnSpPr>
          <p:cNvPr id="16" name="Google Shape;72;p18"/>
          <p:cNvCxnSpPr/>
          <p:nvPr/>
        </p:nvCxnSpPr>
        <p:spPr>
          <a:xfrm>
            <a:off x="228240" y="935640"/>
            <a:ext cx="8687160" cy="360"/>
          </a:xfrm>
          <a:prstGeom prst="straightConnector1">
            <a:avLst/>
          </a:prstGeom>
          <a:ln w="9525">
            <a:solidFill>
              <a:srgbClr val="00EEEE"/>
            </a:solidFill>
            <a:round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14480" y="276120"/>
            <a:ext cx="6276600" cy="1418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u="none" strike="noStrike" dirty="0">
                <a:solidFill>
                  <a:schemeClr val="dk1"/>
                </a:solidFill>
                <a:effectLst/>
                <a:uFillTx/>
                <a:latin typeface="Arial"/>
              </a:rPr>
              <a:t>Steps to Run the Website</a:t>
            </a:r>
            <a:endParaRPr lang="fr-FR" sz="4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228600" y="2571750"/>
            <a:ext cx="8219880" cy="219033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28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Step 1: Open Google </a:t>
            </a:r>
            <a:r>
              <a:rPr lang="en-US" sz="28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Colab</a:t>
            </a:r>
            <a:r>
              <a:rPr lang="en-US" sz="28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 and upload </a:t>
            </a:r>
            <a:r>
              <a:rPr lang="en-US" sz="2800" b="0" u="none" strike="noStrike" dirty="0" err="1">
                <a:solidFill>
                  <a:srgbClr val="FFFFFF"/>
                </a:solidFill>
                <a:effectLst/>
                <a:uFillTx/>
                <a:latin typeface="OpenSymbol"/>
              </a:rPr>
              <a:t>GenText.ipynb</a:t>
            </a:r>
            <a:r>
              <a:rPr lang="en-US" sz="28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.</a:t>
            </a:r>
          </a:p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2800" dirty="0">
                <a:solidFill>
                  <a:srgbClr val="FFFFFF"/>
                </a:solidFill>
                <a:latin typeface="OpenSymbol"/>
              </a:rPr>
              <a:t>Step 2: Install required packages and run all the cells.</a:t>
            </a: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4C00FB-2439-2939-3A86-9D7871CBE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2">
            <a:extLst>
              <a:ext uri="{FF2B5EF4-FFF2-40B4-BE49-F238E27FC236}">
                <a16:creationId xmlns:a16="http://schemas.microsoft.com/office/drawing/2014/main" id="{A17F51D5-0FAD-81EF-ACD2-2814090225A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97180" y="171450"/>
            <a:ext cx="8220075" cy="219075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2500" lnSpcReduction="20000"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32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Step </a:t>
            </a:r>
            <a:r>
              <a:rPr lang="en-US" sz="3200" dirty="0">
                <a:solidFill>
                  <a:srgbClr val="FFFFFF"/>
                </a:solidFill>
                <a:latin typeface="OpenSymbol"/>
              </a:rPr>
              <a:t>3</a:t>
            </a:r>
            <a:r>
              <a:rPr lang="en-US" sz="32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:</a:t>
            </a:r>
            <a:r>
              <a:rPr lang="en-US" dirty="0"/>
              <a:t>In cell 5, replace the token with your ID token. (If the current token is valid and running, you can skip this step.)</a:t>
            </a:r>
          </a:p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2100" dirty="0"/>
              <a:t>Note: You can use the service up to 3 times. After that, you need to terminate (kill) the terminal/session before starting again.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46EB3D-AB5C-8284-BE47-6BC42595E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" y="2571750"/>
            <a:ext cx="7353300" cy="116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94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68117-82B4-DC59-F3A1-2F2B4337B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2">
            <a:extLst>
              <a:ext uri="{FF2B5EF4-FFF2-40B4-BE49-F238E27FC236}">
                <a16:creationId xmlns:a16="http://schemas.microsoft.com/office/drawing/2014/main" id="{2BA9194F-9234-B70B-7628-6170160A334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97180" y="171450"/>
            <a:ext cx="8220075" cy="219075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24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Step 4:Run cells 6 and 7. You will get a link click on it to visit the page.</a:t>
            </a:r>
          </a:p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2400" dirty="0">
                <a:solidFill>
                  <a:srgbClr val="FFFFFF"/>
                </a:solidFill>
                <a:latin typeface="OpenSymbol"/>
              </a:rPr>
              <a:t>Step 5:Explore and interact with the website that opens.</a:t>
            </a:r>
            <a:endParaRPr lang="en-US" sz="3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B53FAB-6A60-49C8-E75B-41AD03721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77" y="2446020"/>
            <a:ext cx="3990023" cy="23164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F73C74-60C1-FDA3-8ED5-5923C6E79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7491" y="2446020"/>
            <a:ext cx="3990023" cy="231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759241"/>
      </p:ext>
    </p:extLst>
  </p:cSld>
  <p:clrMapOvr>
    <a:masterClrMapping/>
  </p:clrMapOvr>
</p:sld>
</file>

<file path=ppt/theme/theme1.xml><?xml version="1.0" encoding="utf-8"?>
<a:theme xmlns:a="http://schemas.openxmlformats.org/drawingml/2006/main" name="Electric Field Dynamics by Slidesgo">
  <a:themeElements>
    <a:clrScheme name="Simple Light">
      <a:dk1>
        <a:srgbClr val="FFFFFF"/>
      </a:dk1>
      <a:lt1>
        <a:srgbClr val="000000"/>
      </a:lt1>
      <a:dk2>
        <a:srgbClr val="00EEEE"/>
      </a:dk2>
      <a:lt2>
        <a:srgbClr val="0100DC"/>
      </a:lt2>
      <a:accent1>
        <a:srgbClr val="78B1E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124</Words>
  <Application>Microsoft Office PowerPoint</Application>
  <PresentationFormat>On-screen Show (16:9)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OpenSymbol</vt:lpstr>
      <vt:lpstr>Sora</vt:lpstr>
      <vt:lpstr>Special Gothic Expanded One</vt:lpstr>
      <vt:lpstr>Symbol</vt:lpstr>
      <vt:lpstr>Wingdings</vt:lpstr>
      <vt:lpstr>Electric Field Dynamics by Slidesgo</vt:lpstr>
      <vt:lpstr>Steps to Run the Website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 BHAT</dc:creator>
  <cp:lastModifiedBy>Suhas Bhat - 240983024 - MITMPL</cp:lastModifiedBy>
  <cp:revision>1</cp:revision>
  <dcterms:modified xsi:type="dcterms:W3CDTF">2025-09-17T11:12:38Z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2025-09-17T10:50:29Z</dcterms:created>
  <dc:creator>Unknown Creator</dc:creator>
  <dc:description/>
  <dc:language>en-US</dc:language>
  <cp:lastModifiedBy>Unknown Creator</cp:lastModifiedBy>
  <dcterms:modified xsi:type="dcterms:W3CDTF">2025-09-17T10:50:29Z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